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1"/>
  </p:notesMasterIdLst>
  <p:sldIdLst>
    <p:sldId id="256" r:id="rId3"/>
    <p:sldId id="261" r:id="rId4"/>
    <p:sldId id="257" r:id="rId5"/>
    <p:sldId id="264" r:id="rId6"/>
    <p:sldId id="258" r:id="rId7"/>
    <p:sldId id="265" r:id="rId8"/>
    <p:sldId id="259" r:id="rId9"/>
    <p:sldId id="266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A7EB5DF-94F8-4492-9450-208D5A6E3A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54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19A9DC4-E7BF-4CD1-BD2E-90A3B2B789CB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7BF2BAA-2F87-4F94-8825-040D4C39AA88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3D70BE0-E6FF-40B4-A7CD-8ED2DD7947D8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7BF2BAA-2F87-4F94-8825-040D4C39AA88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2519340-3895-4E54-B515-B79ED8908469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7BF2BAA-2F87-4F94-8825-040D4C39AA88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BBC0FDC-700C-4E20-992C-B7B9F47975CC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7BF2BAA-2F87-4F94-8825-040D4C39AA88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8270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43388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3511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5517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0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309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981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248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293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8848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373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518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79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我們將要聚集河邊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Shall we gather at the river,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行走眾天使中間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Where bright angel feet have trod;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那裏水流透亮清鮮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 its crystal tide forever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暢流自神寶座前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Flowing by the throne of God?  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H530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我們將要聚集河邊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b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sz="2400" dirty="0">
                <a:latin typeface="Arial Narrow" pitchFamily="34" charset="0"/>
                <a:ea typeface="標楷體" pitchFamily="65" charset="-120"/>
              </a:rPr>
              <a:t>SHALL WE GATHER AT THE RIVER?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我們必要聚集河邊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Yes, we’ll gather at the river,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何等美麗又美麗的河邊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beautiful, the beautiful river,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與眾聖同聚集河邊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Gather with the saints at the river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暢流自神寶座前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flows by the throne of God.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水晶河面明亮可鑒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On the bosom of the river,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如鏡反映主榮臉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Where the Savior-King we own,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不再分離永遠相聯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We shall meet, and sorrow never,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聖徒頌讚永無間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’Neath the glory of the throne.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我們必要聚集河邊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Yes, we’ll gather at the river,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何等美麗又美麗的河邊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beautiful, the beautiful river,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與眾聖同聚集河邊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Gather with the saints at the river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暢流自神寶座前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flows by the throne of God.</a:t>
            </a:r>
          </a:p>
        </p:txBody>
      </p:sp>
    </p:spTree>
    <p:extLst>
      <p:ext uri="{BB962C8B-B14F-4D97-AF65-F5344CB8AC3E}">
        <p14:creationId xmlns:p14="http://schemas.microsoft.com/office/powerpoint/2010/main" val="2364671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在這美麗水晶河邊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Ere we reach the shining river,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平安無浪能飛濺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Lay we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burden down;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我們俯伏敬拜神前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Grace our spirits will deliver,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歡樂直至無窮年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provide a robe and crown.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我們必要聚集河邊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Yes, we’ll gather at the river,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何等美麗又美麗的河邊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beautiful, the beautiful river,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與眾聖同聚集河邊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Gather with the saints at the river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暢流自神寶座前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flows by the throne of God.</a:t>
            </a:r>
          </a:p>
        </p:txBody>
      </p:sp>
    </p:spTree>
    <p:extLst>
      <p:ext uri="{BB962C8B-B14F-4D97-AF65-F5344CB8AC3E}">
        <p14:creationId xmlns:p14="http://schemas.microsoft.com/office/powerpoint/2010/main" val="2583100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我們快要聚集河邊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Soon we’ll reach the shining rive,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旅程快要到終點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Soon our pilgrimage will cease;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我們快要見主榮面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Soon our happy hearts will quiver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永遠歡唱祂恩典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With the melody of peace.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標楷體" pitchFamily="65" charset="-120"/>
              </a:rPr>
              <a:t>H530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標楷體" pitchFamily="65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標楷體" pitchFamily="65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標楷體" pitchFamily="65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我們必要聚集河邊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Yes, we’ll gather at the river,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何等美麗又美麗的河邊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beautiful, the beautiful river,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與眾聖同聚集河邊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Gather with the saints at the river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暢流自神寶座前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flows by the throne of God.</a:t>
            </a:r>
          </a:p>
        </p:txBody>
      </p:sp>
    </p:spTree>
    <p:extLst>
      <p:ext uri="{BB962C8B-B14F-4D97-AF65-F5344CB8AC3E}">
        <p14:creationId xmlns:p14="http://schemas.microsoft.com/office/powerpoint/2010/main" val="3495114332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54</TotalTime>
  <Words>360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H530  我們將要聚集河邊  SHALL WE GATHER AT THE RIVER?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H530 我們將要聚集河邊 SHALL WE GATHER AT THE RIVER?</dc:title>
  <dc:subject>Hymnary 聖徒詩歌</dc:subject>
  <dc:creator>Robert Lowry</dc:creator>
  <cp:lastModifiedBy>Timothy Liang</cp:lastModifiedBy>
  <cp:revision>10</cp:revision>
  <dcterms:created xsi:type="dcterms:W3CDTF">2001-11-16T22:25:21Z</dcterms:created>
  <dcterms:modified xsi:type="dcterms:W3CDTF">2017-08-06T13:25:11Z</dcterms:modified>
</cp:coreProperties>
</file>